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070" y="-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81C6-E1C3-461D-935F-F7A428F8414F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5A4A-6EC3-4138-9C3C-55D2CD793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2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HAJI WALE</dc:creator>
  <cp:lastModifiedBy>HAJI WALE</cp:lastModifiedBy>
  <cp:revision>1</cp:revision>
  <dcterms:created xsi:type="dcterms:W3CDTF">2014-02-07T21:27:33Z</dcterms:created>
  <dcterms:modified xsi:type="dcterms:W3CDTF">2014-02-07T21:29:52Z</dcterms:modified>
</cp:coreProperties>
</file>